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30" d="100"/>
          <a:sy n="130" d="100"/>
        </p:scale>
        <p:origin x="104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09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76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24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41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09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19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8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64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96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47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2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76D98-484D-4973-B3AF-E6FB2B2349A6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934A8-ECE3-43D0-B54B-9F896C64D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05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13A7D7E-91EC-4570-AC7B-6C10CDB5A9D1}"/>
              </a:ext>
            </a:extLst>
          </p:cNvPr>
          <p:cNvGrpSpPr/>
          <p:nvPr/>
        </p:nvGrpSpPr>
        <p:grpSpPr>
          <a:xfrm>
            <a:off x="14113" y="125650"/>
            <a:ext cx="6829775" cy="9654700"/>
            <a:chOff x="14113" y="125650"/>
            <a:chExt cx="6829775" cy="9654700"/>
          </a:xfrm>
        </p:grpSpPr>
        <p:pic>
          <p:nvPicPr>
            <p:cNvPr id="5" name="Picture 4" descr="A screenshot of a computer&#10;&#10;Description automatically generated">
              <a:extLst>
                <a:ext uri="{FF2B5EF4-FFF2-40B4-BE49-F238E27FC236}">
                  <a16:creationId xmlns:a16="http://schemas.microsoft.com/office/drawing/2014/main" id="{051CB99B-5C3B-416B-AD21-4333DE3E1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13" y="125650"/>
              <a:ext cx="6829775" cy="96547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E13F5AF-D5F4-4404-B325-4D5BD67A584B}"/>
                </a:ext>
              </a:extLst>
            </p:cNvPr>
            <p:cNvSpPr txBox="1"/>
            <p:nvPr/>
          </p:nvSpPr>
          <p:spPr>
            <a:xfrm>
              <a:off x="4940300" y="1826848"/>
              <a:ext cx="127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XXXXX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560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Brown</dc:creator>
  <cp:lastModifiedBy>David Brown</cp:lastModifiedBy>
  <cp:revision>1</cp:revision>
  <dcterms:created xsi:type="dcterms:W3CDTF">2020-05-06T09:39:02Z</dcterms:created>
  <dcterms:modified xsi:type="dcterms:W3CDTF">2020-05-06T09:43:26Z</dcterms:modified>
</cp:coreProperties>
</file>