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7"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9648" autoAdjust="0"/>
  </p:normalViewPr>
  <p:slideViewPr>
    <p:cSldViewPr snapToGrid="0">
      <p:cViewPr varScale="1">
        <p:scale>
          <a:sx n="68" d="100"/>
          <a:sy n="68" d="100"/>
        </p:scale>
        <p:origin x="191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A2F5A3-C074-4495-B5ED-27C087F7C7A5}" type="datetimeFigureOut">
              <a:rPr lang="en-GB" smtClean="0"/>
              <a:t>16/09/2019</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779253-638C-45D2-BFAF-0BC3DBCC2671}" type="slidenum">
              <a:rPr lang="en-GB" smtClean="0"/>
              <a:t>‹#›</a:t>
            </a:fld>
            <a:endParaRPr lang="en-GB"/>
          </a:p>
        </p:txBody>
      </p:sp>
    </p:spTree>
    <p:extLst>
      <p:ext uri="{BB962C8B-B14F-4D97-AF65-F5344CB8AC3E}">
        <p14:creationId xmlns:p14="http://schemas.microsoft.com/office/powerpoint/2010/main" val="1914525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Please download this slide form the downloads section of this video. Use it when explaining to learners how to log in. Please edit the slide replacing the XX’s with your school Centre ID. Why not put this on your website and send a link to parents so they can help too.</a:t>
            </a:r>
          </a:p>
        </p:txBody>
      </p:sp>
      <p:sp>
        <p:nvSpPr>
          <p:cNvPr id="4" name="Slide Number Placeholder 3"/>
          <p:cNvSpPr>
            <a:spLocks noGrp="1"/>
          </p:cNvSpPr>
          <p:nvPr>
            <p:ph type="sldNum" sz="quarter" idx="5"/>
          </p:nvPr>
        </p:nvSpPr>
        <p:spPr/>
        <p:txBody>
          <a:bodyPr/>
          <a:lstStyle/>
          <a:p>
            <a:fld id="{3193457F-31E3-4618-ACE0-7DF3DF74BFB7}" type="slidenum">
              <a:rPr lang="en-GB" smtClean="0"/>
              <a:t>1</a:t>
            </a:fld>
            <a:endParaRPr lang="en-GB"/>
          </a:p>
        </p:txBody>
      </p:sp>
    </p:spTree>
    <p:extLst>
      <p:ext uri="{BB962C8B-B14F-4D97-AF65-F5344CB8AC3E}">
        <p14:creationId xmlns:p14="http://schemas.microsoft.com/office/powerpoint/2010/main" val="3419438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2A079FE-6AF8-453C-AD5A-B0C7884B7625}" type="datetimeFigureOut">
              <a:rPr lang="en-GB" smtClean="0"/>
              <a:t>16/09/2019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B01F4E-5F2E-41D2-9F11-C9762FBFF627}" type="slidenum">
              <a:rPr lang="en-GB" smtClean="0"/>
              <a:t>‹#›</a:t>
            </a:fld>
            <a:endParaRPr lang="en-GB"/>
          </a:p>
        </p:txBody>
      </p:sp>
    </p:spTree>
    <p:extLst>
      <p:ext uri="{BB962C8B-B14F-4D97-AF65-F5344CB8AC3E}">
        <p14:creationId xmlns:p14="http://schemas.microsoft.com/office/powerpoint/2010/main" val="4051053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A079FE-6AF8-453C-AD5A-B0C7884B7625}" type="datetimeFigureOut">
              <a:rPr lang="en-GB" smtClean="0"/>
              <a:t>16/09/2019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B01F4E-5F2E-41D2-9F11-C9762FBFF627}" type="slidenum">
              <a:rPr lang="en-GB" smtClean="0"/>
              <a:t>‹#›</a:t>
            </a:fld>
            <a:endParaRPr lang="en-GB"/>
          </a:p>
        </p:txBody>
      </p:sp>
    </p:spTree>
    <p:extLst>
      <p:ext uri="{BB962C8B-B14F-4D97-AF65-F5344CB8AC3E}">
        <p14:creationId xmlns:p14="http://schemas.microsoft.com/office/powerpoint/2010/main" val="4020382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A079FE-6AF8-453C-AD5A-B0C7884B7625}" type="datetimeFigureOut">
              <a:rPr lang="en-GB" smtClean="0"/>
              <a:t>16/09/2019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B01F4E-5F2E-41D2-9F11-C9762FBFF627}" type="slidenum">
              <a:rPr lang="en-GB" smtClean="0"/>
              <a:t>‹#›</a:t>
            </a:fld>
            <a:endParaRPr lang="en-GB"/>
          </a:p>
        </p:txBody>
      </p:sp>
    </p:spTree>
    <p:extLst>
      <p:ext uri="{BB962C8B-B14F-4D97-AF65-F5344CB8AC3E}">
        <p14:creationId xmlns:p14="http://schemas.microsoft.com/office/powerpoint/2010/main" val="3410714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A079FE-6AF8-453C-AD5A-B0C7884B7625}" type="datetimeFigureOut">
              <a:rPr lang="en-GB" smtClean="0"/>
              <a:t>16/09/2019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B01F4E-5F2E-41D2-9F11-C9762FBFF627}" type="slidenum">
              <a:rPr lang="en-GB" smtClean="0"/>
              <a:t>‹#›</a:t>
            </a:fld>
            <a:endParaRPr lang="en-GB"/>
          </a:p>
        </p:txBody>
      </p:sp>
    </p:spTree>
    <p:extLst>
      <p:ext uri="{BB962C8B-B14F-4D97-AF65-F5344CB8AC3E}">
        <p14:creationId xmlns:p14="http://schemas.microsoft.com/office/powerpoint/2010/main" val="3755110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A079FE-6AF8-453C-AD5A-B0C7884B7625}" type="datetimeFigureOut">
              <a:rPr lang="en-GB" smtClean="0"/>
              <a:t>16/09/2019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B01F4E-5F2E-41D2-9F11-C9762FBFF627}" type="slidenum">
              <a:rPr lang="en-GB" smtClean="0"/>
              <a:t>‹#›</a:t>
            </a:fld>
            <a:endParaRPr lang="en-GB"/>
          </a:p>
        </p:txBody>
      </p:sp>
    </p:spTree>
    <p:extLst>
      <p:ext uri="{BB962C8B-B14F-4D97-AF65-F5344CB8AC3E}">
        <p14:creationId xmlns:p14="http://schemas.microsoft.com/office/powerpoint/2010/main" val="1779246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2A079FE-6AF8-453C-AD5A-B0C7884B7625}" type="datetimeFigureOut">
              <a:rPr lang="en-GB" smtClean="0"/>
              <a:t>16/09/2019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B01F4E-5F2E-41D2-9F11-C9762FBFF627}" type="slidenum">
              <a:rPr lang="en-GB" smtClean="0"/>
              <a:t>‹#›</a:t>
            </a:fld>
            <a:endParaRPr lang="en-GB"/>
          </a:p>
        </p:txBody>
      </p:sp>
    </p:spTree>
    <p:extLst>
      <p:ext uri="{BB962C8B-B14F-4D97-AF65-F5344CB8AC3E}">
        <p14:creationId xmlns:p14="http://schemas.microsoft.com/office/powerpoint/2010/main" val="3243794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2A079FE-6AF8-453C-AD5A-B0C7884B7625}" type="datetimeFigureOut">
              <a:rPr lang="en-GB" smtClean="0"/>
              <a:t>16/09/2019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0B01F4E-5F2E-41D2-9F11-C9762FBFF627}" type="slidenum">
              <a:rPr lang="en-GB" smtClean="0"/>
              <a:t>‹#›</a:t>
            </a:fld>
            <a:endParaRPr lang="en-GB"/>
          </a:p>
        </p:txBody>
      </p:sp>
    </p:spTree>
    <p:extLst>
      <p:ext uri="{BB962C8B-B14F-4D97-AF65-F5344CB8AC3E}">
        <p14:creationId xmlns:p14="http://schemas.microsoft.com/office/powerpoint/2010/main" val="1198147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2A079FE-6AF8-453C-AD5A-B0C7884B7625}" type="datetimeFigureOut">
              <a:rPr lang="en-GB" smtClean="0"/>
              <a:t>16/09/2019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0B01F4E-5F2E-41D2-9F11-C9762FBFF627}" type="slidenum">
              <a:rPr lang="en-GB" smtClean="0"/>
              <a:t>‹#›</a:t>
            </a:fld>
            <a:endParaRPr lang="en-GB"/>
          </a:p>
        </p:txBody>
      </p:sp>
    </p:spTree>
    <p:extLst>
      <p:ext uri="{BB962C8B-B14F-4D97-AF65-F5344CB8AC3E}">
        <p14:creationId xmlns:p14="http://schemas.microsoft.com/office/powerpoint/2010/main" val="2772203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A079FE-6AF8-453C-AD5A-B0C7884B7625}" type="datetimeFigureOut">
              <a:rPr lang="en-GB" smtClean="0"/>
              <a:t>16/09/2019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0B01F4E-5F2E-41D2-9F11-C9762FBFF627}" type="slidenum">
              <a:rPr lang="en-GB" smtClean="0"/>
              <a:t>‹#›</a:t>
            </a:fld>
            <a:endParaRPr lang="en-GB"/>
          </a:p>
        </p:txBody>
      </p:sp>
    </p:spTree>
    <p:extLst>
      <p:ext uri="{BB962C8B-B14F-4D97-AF65-F5344CB8AC3E}">
        <p14:creationId xmlns:p14="http://schemas.microsoft.com/office/powerpoint/2010/main" val="1305749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2A079FE-6AF8-453C-AD5A-B0C7884B7625}" type="datetimeFigureOut">
              <a:rPr lang="en-GB" smtClean="0"/>
              <a:t>16/09/2019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B01F4E-5F2E-41D2-9F11-C9762FBFF627}" type="slidenum">
              <a:rPr lang="en-GB" smtClean="0"/>
              <a:t>‹#›</a:t>
            </a:fld>
            <a:endParaRPr lang="en-GB"/>
          </a:p>
        </p:txBody>
      </p:sp>
    </p:spTree>
    <p:extLst>
      <p:ext uri="{BB962C8B-B14F-4D97-AF65-F5344CB8AC3E}">
        <p14:creationId xmlns:p14="http://schemas.microsoft.com/office/powerpoint/2010/main" val="442787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2A079FE-6AF8-453C-AD5A-B0C7884B7625}" type="datetimeFigureOut">
              <a:rPr lang="en-GB" smtClean="0"/>
              <a:t>16/09/2019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B01F4E-5F2E-41D2-9F11-C9762FBFF627}" type="slidenum">
              <a:rPr lang="en-GB" smtClean="0"/>
              <a:t>‹#›</a:t>
            </a:fld>
            <a:endParaRPr lang="en-GB"/>
          </a:p>
        </p:txBody>
      </p:sp>
    </p:spTree>
    <p:extLst>
      <p:ext uri="{BB962C8B-B14F-4D97-AF65-F5344CB8AC3E}">
        <p14:creationId xmlns:p14="http://schemas.microsoft.com/office/powerpoint/2010/main" val="629462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A079FE-6AF8-453C-AD5A-B0C7884B7625}" type="datetimeFigureOut">
              <a:rPr lang="en-GB" smtClean="0"/>
              <a:t>16/09/2019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B01F4E-5F2E-41D2-9F11-C9762FBFF627}" type="slidenum">
              <a:rPr lang="en-GB" smtClean="0"/>
              <a:t>‹#›</a:t>
            </a:fld>
            <a:endParaRPr lang="en-GB"/>
          </a:p>
        </p:txBody>
      </p:sp>
    </p:spTree>
    <p:extLst>
      <p:ext uri="{BB962C8B-B14F-4D97-AF65-F5344CB8AC3E}">
        <p14:creationId xmlns:p14="http://schemas.microsoft.com/office/powerpoint/2010/main" val="11340592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samlearning.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B6AD903-CBE6-4799-BA53-257DA58B952D}"/>
              </a:ext>
            </a:extLst>
          </p:cNvPr>
          <p:cNvSpPr txBox="1"/>
          <p:nvPr/>
        </p:nvSpPr>
        <p:spPr>
          <a:xfrm>
            <a:off x="531340" y="113795"/>
            <a:ext cx="5282839" cy="954107"/>
          </a:xfrm>
          <a:prstGeom prst="rect">
            <a:avLst/>
          </a:prstGeom>
          <a:noFill/>
        </p:spPr>
        <p:txBody>
          <a:bodyPr wrap="square" rtlCol="0">
            <a:spAutoFit/>
          </a:bodyPr>
          <a:lstStyle/>
          <a:p>
            <a:r>
              <a:rPr lang="en-GB" sz="2800" dirty="0">
                <a:solidFill>
                  <a:srgbClr val="3A3AB9"/>
                </a:solidFill>
                <a:latin typeface="Abadi Extra Light" panose="020B0204020104020204"/>
              </a:rPr>
              <a:t>Learners – follow this to log in</a:t>
            </a:r>
          </a:p>
          <a:p>
            <a:r>
              <a:rPr lang="en-GB" sz="2800" dirty="0">
                <a:solidFill>
                  <a:srgbClr val="3A3AB9"/>
                </a:solidFill>
                <a:latin typeface="Abadi Extra Light" panose="020B0204020104020204"/>
              </a:rPr>
              <a:t>Please change your password</a:t>
            </a:r>
          </a:p>
        </p:txBody>
      </p:sp>
      <p:grpSp>
        <p:nvGrpSpPr>
          <p:cNvPr id="2" name="Group 1">
            <a:extLst>
              <a:ext uri="{FF2B5EF4-FFF2-40B4-BE49-F238E27FC236}">
                <a16:creationId xmlns:a16="http://schemas.microsoft.com/office/drawing/2014/main" id="{823AD23B-F54E-4DF4-9AC2-907FF9E0C150}"/>
              </a:ext>
            </a:extLst>
          </p:cNvPr>
          <p:cNvGrpSpPr/>
          <p:nvPr/>
        </p:nvGrpSpPr>
        <p:grpSpPr>
          <a:xfrm>
            <a:off x="660523" y="1067903"/>
            <a:ext cx="7998709" cy="5771544"/>
            <a:chOff x="660523" y="931976"/>
            <a:chExt cx="7998709" cy="5771544"/>
          </a:xfrm>
        </p:grpSpPr>
        <p:pic>
          <p:nvPicPr>
            <p:cNvPr id="1026" name="Picture 2" descr="White School Board, for School">
              <a:extLst>
                <a:ext uri="{FF2B5EF4-FFF2-40B4-BE49-F238E27FC236}">
                  <a16:creationId xmlns:a16="http://schemas.microsoft.com/office/drawing/2014/main" id="{A0F07318-C262-43B3-A750-E098BF98E54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2909" b="12671"/>
            <a:stretch/>
          </p:blipFill>
          <p:spPr bwMode="auto">
            <a:xfrm>
              <a:off x="660523" y="931976"/>
              <a:ext cx="7755381" cy="577154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C13B4F46-FA8E-4C30-A316-9B2732A703AD}"/>
                </a:ext>
              </a:extLst>
            </p:cNvPr>
            <p:cNvSpPr txBox="1"/>
            <p:nvPr/>
          </p:nvSpPr>
          <p:spPr>
            <a:xfrm>
              <a:off x="1912444" y="1370924"/>
              <a:ext cx="6746788" cy="4893647"/>
            </a:xfrm>
            <a:prstGeom prst="rect">
              <a:avLst/>
            </a:prstGeom>
            <a:noFill/>
          </p:spPr>
          <p:txBody>
            <a:bodyPr wrap="square" rtlCol="0">
              <a:spAutoFit/>
            </a:bodyPr>
            <a:lstStyle/>
            <a:p>
              <a:r>
                <a:rPr lang="en-GB" sz="2400" dirty="0">
                  <a:solidFill>
                    <a:srgbClr val="3A3AB9"/>
                  </a:solidFill>
                  <a:latin typeface="Abadi Extra Light" panose="020B0204020104020204"/>
                  <a:cs typeface="MV Boli" panose="02000500030200090000" pitchFamily="2" charset="0"/>
                </a:rPr>
                <a:t>Go to: </a:t>
              </a:r>
              <a:r>
                <a:rPr lang="en-GB" sz="2400" dirty="0">
                  <a:solidFill>
                    <a:srgbClr val="00BBE4"/>
                  </a:solidFill>
                  <a:latin typeface="Abadi Extra Light" panose="020B0204020104020204"/>
                  <a:cs typeface="MV Boli" panose="02000500030200090000" pitchFamily="2" charset="0"/>
                  <a:hlinkClick r:id="rId4">
                    <a:extLst>
                      <a:ext uri="{A12FA001-AC4F-418D-AE19-62706E023703}">
                        <ahyp:hlinkClr xmlns:ahyp="http://schemas.microsoft.com/office/drawing/2018/hyperlinkcolor" val="tx"/>
                      </a:ext>
                    </a:extLst>
                  </a:hlinkClick>
                </a:rPr>
                <a:t>www.samlearning.com</a:t>
              </a:r>
              <a:endParaRPr lang="en-GB" sz="2400" dirty="0">
                <a:solidFill>
                  <a:srgbClr val="00BBE4"/>
                </a:solidFill>
                <a:latin typeface="Abadi Extra Light" panose="020B0204020104020204"/>
                <a:cs typeface="MV Boli" panose="02000500030200090000" pitchFamily="2" charset="0"/>
              </a:endParaRPr>
            </a:p>
            <a:p>
              <a:r>
                <a:rPr lang="en-GB" sz="2400" i="1" dirty="0">
                  <a:solidFill>
                    <a:srgbClr val="3A3AB9"/>
                  </a:solidFill>
                  <a:latin typeface="Abadi Extra Light" panose="020B0204020104020204"/>
                  <a:cs typeface="MV Boli" panose="02000500030200090000" pitchFamily="2" charset="0"/>
                </a:rPr>
                <a:t>(a link for this is on our school website)</a:t>
              </a:r>
            </a:p>
            <a:p>
              <a:endParaRPr lang="en-GB" sz="2400" dirty="0">
                <a:solidFill>
                  <a:srgbClr val="3A3AB9"/>
                </a:solidFill>
                <a:latin typeface="Abadi Extra Light" panose="020B0204020104020204"/>
                <a:cs typeface="MV Boli" panose="02000500030200090000" pitchFamily="2" charset="0"/>
              </a:endParaRPr>
            </a:p>
            <a:p>
              <a:r>
                <a:rPr lang="en-GB" sz="2400" dirty="0">
                  <a:solidFill>
                    <a:srgbClr val="3A3AB9"/>
                  </a:solidFill>
                  <a:latin typeface="Abadi Extra Light" panose="020B0204020104020204"/>
                  <a:cs typeface="MV Boli" panose="02000500030200090000" pitchFamily="2" charset="0"/>
                </a:rPr>
                <a:t>Our </a:t>
              </a:r>
              <a:r>
                <a:rPr lang="en-GB" sz="2400" b="1" dirty="0">
                  <a:solidFill>
                    <a:srgbClr val="3A3AB9"/>
                  </a:solidFill>
                  <a:latin typeface="Abadi Extra Light" panose="020B0204020104020204"/>
                  <a:cs typeface="MV Boli" panose="02000500030200090000" pitchFamily="2" charset="0"/>
                </a:rPr>
                <a:t>Centre ID</a:t>
              </a:r>
              <a:r>
                <a:rPr lang="en-GB" sz="2400" dirty="0">
                  <a:solidFill>
                    <a:srgbClr val="3A3AB9"/>
                  </a:solidFill>
                  <a:latin typeface="Abadi Extra Light" panose="020B0204020104020204"/>
                  <a:cs typeface="MV Boli" panose="02000500030200090000" pitchFamily="2" charset="0"/>
                </a:rPr>
                <a:t>: </a:t>
              </a:r>
              <a:r>
                <a:rPr lang="en-GB" sz="2400" dirty="0">
                  <a:solidFill>
                    <a:srgbClr val="00BBE4"/>
                  </a:solidFill>
                  <a:latin typeface="Abadi Extra Light" panose="020B0204020104020204"/>
                  <a:cs typeface="MV Boli" panose="02000500030200090000" pitchFamily="2" charset="0"/>
                </a:rPr>
                <a:t>XXXXX</a:t>
              </a:r>
            </a:p>
            <a:p>
              <a:endParaRPr lang="en-GB" sz="2400" dirty="0">
                <a:solidFill>
                  <a:srgbClr val="3A3AB9"/>
                </a:solidFill>
                <a:latin typeface="Abadi Extra Light" panose="020B0204020104020204"/>
                <a:cs typeface="MV Boli" panose="02000500030200090000" pitchFamily="2" charset="0"/>
              </a:endParaRPr>
            </a:p>
            <a:p>
              <a:r>
                <a:rPr lang="en-GB" sz="2400" dirty="0">
                  <a:solidFill>
                    <a:srgbClr val="3A3AB9"/>
                  </a:solidFill>
                  <a:latin typeface="Abadi Extra Light" panose="020B0204020104020204"/>
                  <a:cs typeface="MV Boli" panose="02000500030200090000" pitchFamily="2" charset="0"/>
                </a:rPr>
                <a:t>Your </a:t>
              </a:r>
              <a:r>
                <a:rPr lang="en-GB" sz="2400" b="1" dirty="0">
                  <a:solidFill>
                    <a:srgbClr val="3A3AB9"/>
                  </a:solidFill>
                  <a:latin typeface="Abadi Extra Light" panose="020B0204020104020204"/>
                  <a:cs typeface="MV Boli" panose="02000500030200090000" pitchFamily="2" charset="0"/>
                </a:rPr>
                <a:t>Username</a:t>
              </a:r>
              <a:r>
                <a:rPr lang="en-GB" sz="2400" dirty="0">
                  <a:solidFill>
                    <a:srgbClr val="3A3AB9"/>
                  </a:solidFill>
                  <a:latin typeface="Abadi Extra Light" panose="020B0204020104020204"/>
                  <a:cs typeface="MV Boli" panose="02000500030200090000" pitchFamily="2" charset="0"/>
                </a:rPr>
                <a:t>: </a:t>
              </a:r>
              <a:r>
                <a:rPr lang="en-GB" sz="2400" dirty="0" err="1">
                  <a:solidFill>
                    <a:srgbClr val="00BBE4"/>
                  </a:solidFill>
                  <a:latin typeface="Abadi Extra Light" panose="020B0204020104020204"/>
                  <a:cs typeface="MV Boli" panose="02000500030200090000" pitchFamily="2" charset="0"/>
                </a:rPr>
                <a:t>ddmmyyii</a:t>
              </a:r>
              <a:endParaRPr lang="en-GB" sz="2400" dirty="0">
                <a:solidFill>
                  <a:srgbClr val="00BBE4"/>
                </a:solidFill>
                <a:latin typeface="Abadi Extra Light" panose="020B0204020104020204"/>
                <a:cs typeface="MV Boli" panose="02000500030200090000" pitchFamily="2" charset="0"/>
              </a:endParaRPr>
            </a:p>
            <a:p>
              <a:r>
                <a:rPr lang="en-GB" sz="2000" i="1" dirty="0">
                  <a:solidFill>
                    <a:srgbClr val="00BBE4"/>
                  </a:solidFill>
                  <a:latin typeface="Abadi Extra Light" panose="020B0204020104020204"/>
                  <a:cs typeface="MV Boli" panose="02000500030200090000" pitchFamily="2" charset="0"/>
                </a:rPr>
                <a:t>(date of birth and initials)</a:t>
              </a:r>
            </a:p>
            <a:p>
              <a:endParaRPr lang="en-GB" sz="2400" dirty="0">
                <a:solidFill>
                  <a:srgbClr val="3A3AB9"/>
                </a:solidFill>
                <a:latin typeface="Abadi Extra Light" panose="020B0204020104020204"/>
                <a:cs typeface="MV Boli" panose="02000500030200090000" pitchFamily="2" charset="0"/>
              </a:endParaRPr>
            </a:p>
            <a:p>
              <a:r>
                <a:rPr lang="en-GB" sz="2400" b="1" dirty="0">
                  <a:solidFill>
                    <a:srgbClr val="3A3AB9"/>
                  </a:solidFill>
                  <a:latin typeface="Abadi Extra Light" panose="020B0204020104020204"/>
                  <a:cs typeface="MV Boli" panose="02000500030200090000" pitchFamily="2" charset="0"/>
                </a:rPr>
                <a:t>Password</a:t>
              </a:r>
              <a:r>
                <a:rPr lang="en-GB" sz="2400" dirty="0">
                  <a:solidFill>
                    <a:srgbClr val="3A3AB9"/>
                  </a:solidFill>
                  <a:latin typeface="Abadi Extra Light" panose="020B0204020104020204"/>
                  <a:cs typeface="MV Boli" panose="02000500030200090000" pitchFamily="2" charset="0"/>
                </a:rPr>
                <a:t>: </a:t>
              </a:r>
              <a:r>
                <a:rPr lang="en-GB" sz="2400" dirty="0">
                  <a:solidFill>
                    <a:srgbClr val="00BBE4"/>
                  </a:solidFill>
                  <a:latin typeface="Abadi Extra Light" panose="020B0204020104020204"/>
                  <a:cs typeface="MV Boli" panose="02000500030200090000" pitchFamily="2" charset="0"/>
                </a:rPr>
                <a:t>same as username</a:t>
              </a:r>
            </a:p>
            <a:p>
              <a:r>
                <a:rPr lang="en-GB" sz="2000" i="1" dirty="0">
                  <a:solidFill>
                    <a:srgbClr val="00BBE4"/>
                  </a:solidFill>
                  <a:latin typeface="Abadi Extra Light" panose="020B0204020104020204"/>
                  <a:cs typeface="MV Boli" panose="02000500030200090000" pitchFamily="2" charset="0"/>
                </a:rPr>
                <a:t>(please change this when you first log in)</a:t>
              </a:r>
            </a:p>
            <a:p>
              <a:endParaRPr lang="en-GB" sz="2400" dirty="0">
                <a:solidFill>
                  <a:srgbClr val="3A3AB9"/>
                </a:solidFill>
                <a:latin typeface="Abadi Extra Light" panose="020B0204020104020204"/>
                <a:cs typeface="MV Boli" panose="02000500030200090000" pitchFamily="2" charset="0"/>
              </a:endParaRPr>
            </a:p>
            <a:p>
              <a:r>
                <a:rPr lang="en-GB" sz="2400" dirty="0">
                  <a:solidFill>
                    <a:srgbClr val="3A3AB9"/>
                  </a:solidFill>
                  <a:latin typeface="Abadi Extra Light" panose="020B0204020104020204"/>
                  <a:cs typeface="MV Boli" panose="02000500030200090000" pitchFamily="2" charset="0"/>
                </a:rPr>
                <a:t>You will see your homework on the </a:t>
              </a:r>
            </a:p>
            <a:p>
              <a:r>
                <a:rPr lang="en-GB" sz="2400" dirty="0">
                  <a:solidFill>
                    <a:srgbClr val="00BBE4"/>
                  </a:solidFill>
                  <a:latin typeface="Abadi Extra Light" panose="020B0204020104020204"/>
                  <a:cs typeface="MV Boli" panose="02000500030200090000" pitchFamily="2" charset="0"/>
                </a:rPr>
                <a:t>“</a:t>
              </a:r>
              <a:r>
                <a:rPr lang="en-GB" sz="2400" b="1" dirty="0">
                  <a:solidFill>
                    <a:srgbClr val="00BBE4"/>
                  </a:solidFill>
                  <a:latin typeface="Abadi Extra Light" panose="020B0204020104020204"/>
                  <a:cs typeface="MV Boli" panose="02000500030200090000" pitchFamily="2" charset="0"/>
                </a:rPr>
                <a:t>My Set Tasks</a:t>
              </a:r>
              <a:r>
                <a:rPr lang="en-GB" sz="2400" dirty="0">
                  <a:solidFill>
                    <a:srgbClr val="00BBE4"/>
                  </a:solidFill>
                  <a:latin typeface="Abadi Extra Light" panose="020B0204020104020204"/>
                  <a:cs typeface="MV Boli" panose="02000500030200090000" pitchFamily="2" charset="0"/>
                </a:rPr>
                <a:t>” </a:t>
              </a:r>
              <a:r>
                <a:rPr lang="en-GB" sz="2400" dirty="0">
                  <a:solidFill>
                    <a:srgbClr val="3A3AB9"/>
                  </a:solidFill>
                  <a:latin typeface="Abadi Extra Light" panose="020B0204020104020204"/>
                  <a:cs typeface="MV Boli" panose="02000500030200090000" pitchFamily="2" charset="0"/>
                </a:rPr>
                <a:t>tab</a:t>
              </a:r>
            </a:p>
          </p:txBody>
        </p:sp>
      </p:grpSp>
      <p:pic>
        <p:nvPicPr>
          <p:cNvPr id="8" name="Picture 7">
            <a:extLst>
              <a:ext uri="{FF2B5EF4-FFF2-40B4-BE49-F238E27FC236}">
                <a16:creationId xmlns:a16="http://schemas.microsoft.com/office/drawing/2014/main" id="{A8E0CBC0-1CC0-40CE-9B5B-235B693F8F23}"/>
              </a:ext>
            </a:extLst>
          </p:cNvPr>
          <p:cNvPicPr>
            <a:picLocks noChangeAspect="1"/>
          </p:cNvPicPr>
          <p:nvPr/>
        </p:nvPicPr>
        <p:blipFill>
          <a:blip r:embed="rId5"/>
          <a:stretch>
            <a:fillRect/>
          </a:stretch>
        </p:blipFill>
        <p:spPr>
          <a:xfrm>
            <a:off x="5814180" y="46993"/>
            <a:ext cx="3294650" cy="837391"/>
          </a:xfrm>
          <a:prstGeom prst="rect">
            <a:avLst/>
          </a:prstGeom>
        </p:spPr>
      </p:pic>
    </p:spTree>
    <p:extLst>
      <p:ext uri="{BB962C8B-B14F-4D97-AF65-F5344CB8AC3E}">
        <p14:creationId xmlns:p14="http://schemas.microsoft.com/office/powerpoint/2010/main" val="32317909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130</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Abadi Extra Light</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nmckie</dc:creator>
  <cp:lastModifiedBy>nmckie</cp:lastModifiedBy>
  <cp:revision>1</cp:revision>
  <dcterms:created xsi:type="dcterms:W3CDTF">2019-09-16T09:17:57Z</dcterms:created>
  <dcterms:modified xsi:type="dcterms:W3CDTF">2019-09-16T09:18:28Z</dcterms:modified>
</cp:coreProperties>
</file>