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9648" autoAdjust="0"/>
  </p:normalViewPr>
  <p:slideViewPr>
    <p:cSldViewPr snapToGrid="0">
      <p:cViewPr varScale="1">
        <p:scale>
          <a:sx n="68" d="100"/>
          <a:sy n="68" d="100"/>
        </p:scale>
        <p:origin x="191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A2F5A3-C074-4495-B5ED-27C087F7C7A5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79253-638C-45D2-BFAF-0BC3DBCC2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525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Please download this slide form the downloads section of this video. Use it when explaining to learners how to log in. </a:t>
            </a:r>
          </a:p>
          <a:p>
            <a:r>
              <a:rPr lang="en-GB" dirty="0"/>
              <a:t>Please edit the slide replacing the XX’s with your school Centre ID. Why not put this on your website and send a link to parents so they can </a:t>
            </a:r>
            <a:r>
              <a:rPr lang="en-GB"/>
              <a:t>help too?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93457F-31E3-4618-ACE0-7DF3DF74BFB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438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079FE-6AF8-453C-AD5A-B0C7884B7625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01F4E-5F2E-41D2-9F11-C9762FBFF6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053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079FE-6AF8-453C-AD5A-B0C7884B7625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01F4E-5F2E-41D2-9F11-C9762FBFF6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382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079FE-6AF8-453C-AD5A-B0C7884B7625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01F4E-5F2E-41D2-9F11-C9762FBFF6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714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079FE-6AF8-453C-AD5A-B0C7884B7625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01F4E-5F2E-41D2-9F11-C9762FBFF6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110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079FE-6AF8-453C-AD5A-B0C7884B7625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01F4E-5F2E-41D2-9F11-C9762FBFF6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24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079FE-6AF8-453C-AD5A-B0C7884B7625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01F4E-5F2E-41D2-9F11-C9762FBFF6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794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079FE-6AF8-453C-AD5A-B0C7884B7625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01F4E-5F2E-41D2-9F11-C9762FBFF6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147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079FE-6AF8-453C-AD5A-B0C7884B7625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01F4E-5F2E-41D2-9F11-C9762FBFF6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203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079FE-6AF8-453C-AD5A-B0C7884B7625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01F4E-5F2E-41D2-9F11-C9762FBFF6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749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079FE-6AF8-453C-AD5A-B0C7884B7625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01F4E-5F2E-41D2-9F11-C9762FBFF6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787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079FE-6AF8-453C-AD5A-B0C7884B7625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01F4E-5F2E-41D2-9F11-C9762FBFF6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46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079FE-6AF8-453C-AD5A-B0C7884B7625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01F4E-5F2E-41D2-9F11-C9762FBFF6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059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samlearning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B6AD903-CBE6-4799-BA53-257DA58B952D}"/>
              </a:ext>
            </a:extLst>
          </p:cNvPr>
          <p:cNvSpPr txBox="1"/>
          <p:nvPr/>
        </p:nvSpPr>
        <p:spPr>
          <a:xfrm>
            <a:off x="531340" y="113795"/>
            <a:ext cx="52828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3A3AB9"/>
                </a:solidFill>
                <a:latin typeface="Abadi Extra Light" panose="020B0204020104020204"/>
              </a:rPr>
              <a:t>Learners – follow this to log in.</a:t>
            </a:r>
          </a:p>
          <a:p>
            <a:r>
              <a:rPr lang="en-GB" sz="2000" i="1" dirty="0">
                <a:solidFill>
                  <a:srgbClr val="3A3AB9"/>
                </a:solidFill>
                <a:latin typeface="Abadi Extra Light" panose="020B0204020104020204"/>
              </a:rPr>
              <a:t>(Please change your password after first login.)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23AD23B-F54E-4DF4-9AC2-907FF9E0C150}"/>
              </a:ext>
            </a:extLst>
          </p:cNvPr>
          <p:cNvGrpSpPr/>
          <p:nvPr/>
        </p:nvGrpSpPr>
        <p:grpSpPr>
          <a:xfrm>
            <a:off x="660523" y="1067903"/>
            <a:ext cx="7998709" cy="5771544"/>
            <a:chOff x="660523" y="931976"/>
            <a:chExt cx="7998709" cy="5771544"/>
          </a:xfrm>
        </p:grpSpPr>
        <p:pic>
          <p:nvPicPr>
            <p:cNvPr id="1026" name="Picture 2" descr="White School Board, for School">
              <a:extLst>
                <a:ext uri="{FF2B5EF4-FFF2-40B4-BE49-F238E27FC236}">
                  <a16:creationId xmlns:a16="http://schemas.microsoft.com/office/drawing/2014/main" id="{A0F07318-C262-43B3-A750-E098BF98E54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909" b="12671"/>
            <a:stretch/>
          </p:blipFill>
          <p:spPr bwMode="auto">
            <a:xfrm>
              <a:off x="660523" y="931976"/>
              <a:ext cx="7755381" cy="57715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13B4F46-FA8E-4C30-A316-9B2732A703AD}"/>
                </a:ext>
              </a:extLst>
            </p:cNvPr>
            <p:cNvSpPr txBox="1"/>
            <p:nvPr/>
          </p:nvSpPr>
          <p:spPr>
            <a:xfrm>
              <a:off x="1912444" y="1370924"/>
              <a:ext cx="6746788" cy="48936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3A3AB9"/>
                  </a:solidFill>
                  <a:latin typeface="Abadi Extra Light" panose="020B0204020104020204"/>
                  <a:cs typeface="MV Boli" panose="02000500030200090000" pitchFamily="2" charset="0"/>
                </a:rPr>
                <a:t>Go to: </a:t>
              </a:r>
              <a:r>
                <a:rPr lang="en-GB" sz="2400" dirty="0">
                  <a:solidFill>
                    <a:srgbClr val="00BBE4"/>
                  </a:solidFill>
                  <a:latin typeface="Abadi Extra Light" panose="020B0204020104020204"/>
                  <a:cs typeface="MV Boli" panose="02000500030200090000" pitchFamily="2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www.samlearning.com</a:t>
              </a:r>
              <a:endParaRPr lang="en-GB" sz="2400" dirty="0">
                <a:solidFill>
                  <a:srgbClr val="00BBE4"/>
                </a:solidFill>
                <a:latin typeface="Abadi Extra Light" panose="020B0204020104020204"/>
                <a:cs typeface="MV Boli" panose="02000500030200090000" pitchFamily="2" charset="0"/>
              </a:endParaRPr>
            </a:p>
            <a:p>
              <a:r>
                <a:rPr lang="en-GB" sz="2400" i="1" dirty="0">
                  <a:solidFill>
                    <a:srgbClr val="3A3AB9"/>
                  </a:solidFill>
                  <a:latin typeface="Abadi Extra Light" panose="020B0204020104020204"/>
                  <a:cs typeface="MV Boli" panose="02000500030200090000" pitchFamily="2" charset="0"/>
                </a:rPr>
                <a:t>(a link for this is on our school website)</a:t>
              </a:r>
            </a:p>
            <a:p>
              <a:endParaRPr lang="en-GB" sz="2400" dirty="0">
                <a:solidFill>
                  <a:srgbClr val="3A3AB9"/>
                </a:solidFill>
                <a:latin typeface="Abadi Extra Light" panose="020B0204020104020204"/>
                <a:cs typeface="MV Boli" panose="02000500030200090000" pitchFamily="2" charset="0"/>
              </a:endParaRPr>
            </a:p>
            <a:p>
              <a:r>
                <a:rPr lang="en-GB" sz="2400" dirty="0">
                  <a:solidFill>
                    <a:srgbClr val="3A3AB9"/>
                  </a:solidFill>
                  <a:latin typeface="Abadi Extra Light" panose="020B0204020104020204"/>
                  <a:cs typeface="MV Boli" panose="02000500030200090000" pitchFamily="2" charset="0"/>
                </a:rPr>
                <a:t>Our </a:t>
              </a:r>
              <a:r>
                <a:rPr lang="en-GB" sz="2400" b="1" dirty="0">
                  <a:solidFill>
                    <a:srgbClr val="3A3AB9"/>
                  </a:solidFill>
                  <a:latin typeface="Abadi Extra Light" panose="020B0204020104020204"/>
                  <a:cs typeface="MV Boli" panose="02000500030200090000" pitchFamily="2" charset="0"/>
                </a:rPr>
                <a:t>Centre ID</a:t>
              </a:r>
              <a:r>
                <a:rPr lang="en-GB" sz="2400">
                  <a:solidFill>
                    <a:srgbClr val="3A3AB9"/>
                  </a:solidFill>
                  <a:latin typeface="Abadi Extra Light" panose="020B0204020104020204"/>
                  <a:cs typeface="MV Boli" panose="02000500030200090000" pitchFamily="2" charset="0"/>
                </a:rPr>
                <a:t>: </a:t>
              </a:r>
              <a:r>
                <a:rPr lang="en-GB" sz="2400">
                  <a:solidFill>
                    <a:srgbClr val="00BBE4"/>
                  </a:solidFill>
                  <a:latin typeface="Abadi Extra Light" panose="020B0204020104020204"/>
                  <a:cs typeface="MV Boli" panose="02000500030200090000" pitchFamily="2" charset="0"/>
                </a:rPr>
                <a:t>XXXXX</a:t>
              </a:r>
              <a:endParaRPr lang="en-GB" sz="2400" dirty="0">
                <a:solidFill>
                  <a:srgbClr val="00BBE4"/>
                </a:solidFill>
                <a:latin typeface="Abadi Extra Light" panose="020B0204020104020204"/>
                <a:cs typeface="MV Boli" panose="02000500030200090000" pitchFamily="2" charset="0"/>
              </a:endParaRPr>
            </a:p>
            <a:p>
              <a:endParaRPr lang="en-GB" sz="2400" dirty="0">
                <a:solidFill>
                  <a:srgbClr val="3A3AB9"/>
                </a:solidFill>
                <a:latin typeface="Abadi Extra Light" panose="020B0204020104020204"/>
                <a:cs typeface="MV Boli" panose="02000500030200090000" pitchFamily="2" charset="0"/>
              </a:endParaRPr>
            </a:p>
            <a:p>
              <a:r>
                <a:rPr lang="en-GB" sz="2400" dirty="0">
                  <a:solidFill>
                    <a:srgbClr val="3A3AB9"/>
                  </a:solidFill>
                  <a:latin typeface="Abadi Extra Light" panose="020B0204020104020204"/>
                  <a:cs typeface="MV Boli" panose="02000500030200090000" pitchFamily="2" charset="0"/>
                </a:rPr>
                <a:t>Your </a:t>
              </a:r>
              <a:r>
                <a:rPr lang="en-GB" sz="2400" b="1" dirty="0">
                  <a:solidFill>
                    <a:srgbClr val="3A3AB9"/>
                  </a:solidFill>
                  <a:latin typeface="Abadi Extra Light" panose="020B0204020104020204"/>
                  <a:cs typeface="MV Boli" panose="02000500030200090000" pitchFamily="2" charset="0"/>
                </a:rPr>
                <a:t>Username</a:t>
              </a:r>
              <a:r>
                <a:rPr lang="en-GB" sz="2400" dirty="0">
                  <a:solidFill>
                    <a:srgbClr val="3A3AB9"/>
                  </a:solidFill>
                  <a:latin typeface="Abadi Extra Light" panose="020B0204020104020204"/>
                  <a:cs typeface="MV Boli" panose="02000500030200090000" pitchFamily="2" charset="0"/>
                </a:rPr>
                <a:t>: </a:t>
              </a:r>
              <a:r>
                <a:rPr lang="en-GB" sz="2400" dirty="0" err="1">
                  <a:solidFill>
                    <a:srgbClr val="00BBE4"/>
                  </a:solidFill>
                  <a:latin typeface="Abadi Extra Light" panose="020B0204020104020204"/>
                  <a:cs typeface="MV Boli" panose="02000500030200090000" pitchFamily="2" charset="0"/>
                </a:rPr>
                <a:t>ddmmyyii</a:t>
              </a:r>
              <a:endParaRPr lang="en-GB" sz="2400" dirty="0">
                <a:solidFill>
                  <a:srgbClr val="00BBE4"/>
                </a:solidFill>
                <a:latin typeface="Abadi Extra Light" panose="020B0204020104020204"/>
                <a:cs typeface="MV Boli" panose="02000500030200090000" pitchFamily="2" charset="0"/>
              </a:endParaRPr>
            </a:p>
            <a:p>
              <a:r>
                <a:rPr lang="en-GB" sz="2000" i="1" dirty="0">
                  <a:solidFill>
                    <a:srgbClr val="00BBE4"/>
                  </a:solidFill>
                  <a:latin typeface="Abadi Extra Light" panose="020B0204020104020204"/>
                  <a:cs typeface="MV Boli" panose="02000500030200090000" pitchFamily="2" charset="0"/>
                </a:rPr>
                <a:t>(date of birth and initials)</a:t>
              </a:r>
            </a:p>
            <a:p>
              <a:endParaRPr lang="en-GB" sz="2400" dirty="0">
                <a:solidFill>
                  <a:srgbClr val="3A3AB9"/>
                </a:solidFill>
                <a:latin typeface="Abadi Extra Light" panose="020B0204020104020204"/>
                <a:cs typeface="MV Boli" panose="02000500030200090000" pitchFamily="2" charset="0"/>
              </a:endParaRPr>
            </a:p>
            <a:p>
              <a:r>
                <a:rPr lang="en-GB" sz="2400" b="1" dirty="0">
                  <a:solidFill>
                    <a:srgbClr val="3A3AB9"/>
                  </a:solidFill>
                  <a:latin typeface="Abadi Extra Light" panose="020B0204020104020204"/>
                  <a:cs typeface="MV Boli" panose="02000500030200090000" pitchFamily="2" charset="0"/>
                </a:rPr>
                <a:t>Password</a:t>
              </a:r>
              <a:r>
                <a:rPr lang="en-GB" sz="2400" dirty="0">
                  <a:solidFill>
                    <a:srgbClr val="3A3AB9"/>
                  </a:solidFill>
                  <a:latin typeface="Abadi Extra Light" panose="020B0204020104020204"/>
                  <a:cs typeface="MV Boli" panose="02000500030200090000" pitchFamily="2" charset="0"/>
                </a:rPr>
                <a:t>: </a:t>
              </a:r>
              <a:r>
                <a:rPr lang="en-GB" sz="2400" dirty="0">
                  <a:solidFill>
                    <a:srgbClr val="00BBE4"/>
                  </a:solidFill>
                  <a:latin typeface="Abadi Extra Light" panose="020B0204020104020204"/>
                  <a:cs typeface="MV Boli" panose="02000500030200090000" pitchFamily="2" charset="0"/>
                </a:rPr>
                <a:t>same as username</a:t>
              </a:r>
            </a:p>
            <a:p>
              <a:r>
                <a:rPr lang="en-GB" sz="2000" i="1" dirty="0">
                  <a:solidFill>
                    <a:srgbClr val="00BBE4"/>
                  </a:solidFill>
                  <a:latin typeface="Abadi Extra Light" panose="020B0204020104020204"/>
                  <a:cs typeface="MV Boli" panose="02000500030200090000" pitchFamily="2" charset="0"/>
                </a:rPr>
                <a:t>(please change this when you first log in)</a:t>
              </a:r>
            </a:p>
            <a:p>
              <a:endParaRPr lang="en-GB" sz="2400" dirty="0">
                <a:solidFill>
                  <a:srgbClr val="3A3AB9"/>
                </a:solidFill>
                <a:latin typeface="Abadi Extra Light" panose="020B0204020104020204"/>
                <a:cs typeface="MV Boli" panose="02000500030200090000" pitchFamily="2" charset="0"/>
              </a:endParaRPr>
            </a:p>
            <a:p>
              <a:r>
                <a:rPr lang="en-GB" sz="2400" dirty="0">
                  <a:solidFill>
                    <a:srgbClr val="3A3AB9"/>
                  </a:solidFill>
                  <a:latin typeface="Abadi Extra Light" panose="020B0204020104020204"/>
                  <a:cs typeface="MV Boli" panose="02000500030200090000" pitchFamily="2" charset="0"/>
                </a:rPr>
                <a:t>You will see your homework on the </a:t>
              </a:r>
            </a:p>
            <a:p>
              <a:r>
                <a:rPr lang="en-GB" sz="2400" dirty="0">
                  <a:solidFill>
                    <a:srgbClr val="00BBE4"/>
                  </a:solidFill>
                  <a:latin typeface="Abadi Extra Light" panose="020B0204020104020204"/>
                  <a:cs typeface="MV Boli" panose="02000500030200090000" pitchFamily="2" charset="0"/>
                </a:rPr>
                <a:t>“</a:t>
              </a:r>
              <a:r>
                <a:rPr lang="en-GB" sz="2400" b="1" dirty="0">
                  <a:solidFill>
                    <a:srgbClr val="00BBE4"/>
                  </a:solidFill>
                  <a:latin typeface="Abadi Extra Light" panose="020B0204020104020204"/>
                  <a:cs typeface="MV Boli" panose="02000500030200090000" pitchFamily="2" charset="0"/>
                </a:rPr>
                <a:t>My Set Tasks</a:t>
              </a:r>
              <a:r>
                <a:rPr lang="en-GB" sz="2400" dirty="0">
                  <a:solidFill>
                    <a:srgbClr val="00BBE4"/>
                  </a:solidFill>
                  <a:latin typeface="Abadi Extra Light" panose="020B0204020104020204"/>
                  <a:cs typeface="MV Boli" panose="02000500030200090000" pitchFamily="2" charset="0"/>
                </a:rPr>
                <a:t>” </a:t>
              </a:r>
              <a:r>
                <a:rPr lang="en-GB" sz="2400" dirty="0">
                  <a:solidFill>
                    <a:srgbClr val="3A3AB9"/>
                  </a:solidFill>
                  <a:latin typeface="Abadi Extra Light" panose="020B0204020104020204"/>
                  <a:cs typeface="MV Boli" panose="02000500030200090000" pitchFamily="2" charset="0"/>
                </a:rPr>
                <a:t>tab</a:t>
              </a: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A8E0CBC0-1CC0-40CE-9B5B-235B693F8F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14180" y="46993"/>
            <a:ext cx="3294650" cy="83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790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136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Abadi Extra Light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nmckie</dc:creator>
  <cp:lastModifiedBy>David Brown</cp:lastModifiedBy>
  <cp:revision>7</cp:revision>
  <dcterms:created xsi:type="dcterms:W3CDTF">2019-09-16T09:17:57Z</dcterms:created>
  <dcterms:modified xsi:type="dcterms:W3CDTF">2020-11-18T08:25:57Z</dcterms:modified>
</cp:coreProperties>
</file>